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7"/>
  </p:notesMasterIdLst>
  <p:handoutMasterIdLst>
    <p:handoutMasterId r:id="rId38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61" r:id="rId21"/>
    <p:sldId id="588" r:id="rId22"/>
    <p:sldId id="556" r:id="rId23"/>
    <p:sldId id="422" r:id="rId24"/>
    <p:sldId id="604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601" r:id="rId35"/>
    <p:sldId id="592" r:id="rId36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/>
    <p:restoredTop sz="94574"/>
  </p:normalViewPr>
  <p:slideViewPr>
    <p:cSldViewPr snapToGrid="0">
      <p:cViewPr varScale="1">
        <p:scale>
          <a:sx n="142" d="100"/>
          <a:sy n="142" d="100"/>
        </p:scale>
        <p:origin x="1264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י"ח.שבט.תשפ"ג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2.gif"/><Relationship Id="rId10" Type="http://schemas.openxmlformats.org/officeDocument/2006/relationships/image" Target="../media/image9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w/o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169907" y="2250141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51011" y="4186517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and 2.8,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2.7.3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The PBR mode from 2.8.2,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“</a:t>
            </a:r>
            <a:r>
              <a:rPr lang="en-US" sz="1800" dirty="0"/>
              <a:t>Encode-then-Encrypt considered harmful.</a:t>
            </a:r>
            <a:r>
              <a:rPr lang="en-US" altLang="he-IL" sz="1800" dirty="0">
                <a:sym typeface="Wingdings" panose="05000000000000000000" pitchFamily="2" charset="2"/>
              </a:rPr>
              <a:t>” from 2.8.3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D can distinguish E from a random permutation with non-negligible probability.</a:t>
            </a:r>
            <a:br>
              <a:rPr lang="en-US" altLang="he-IL" sz="20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is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9398</TotalTime>
  <Words>2480</Words>
  <Application>Microsoft Macintosh PowerPoint</Application>
  <PresentationFormat>On-screen Show (4:3)</PresentationFormat>
  <Paragraphs>413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Indistinguishability Test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62</cp:revision>
  <cp:lastPrinted>2021-02-16T14:19:08Z</cp:lastPrinted>
  <dcterms:created xsi:type="dcterms:W3CDTF">2020-09-01T12:48:58Z</dcterms:created>
  <dcterms:modified xsi:type="dcterms:W3CDTF">2023-02-09T14:11:24Z</dcterms:modified>
</cp:coreProperties>
</file>